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7" r:id="rId4"/>
    <p:sldId id="265" r:id="rId5"/>
    <p:sldId id="268" r:id="rId6"/>
    <p:sldId id="258" r:id="rId7"/>
    <p:sldId id="266" r:id="rId8"/>
    <p:sldId id="261" r:id="rId9"/>
    <p:sldId id="259" r:id="rId10"/>
    <p:sldId id="262" r:id="rId11"/>
    <p:sldId id="267" r:id="rId12"/>
    <p:sldId id="263" r:id="rId13"/>
    <p:sldId id="264" r:id="rId14"/>
  </p:sldIdLst>
  <p:sldSz cx="12192000" cy="6858000"/>
  <p:notesSz cx="6858000" cy="9144000"/>
  <p:embeddedFontLst>
    <p:embeddedFont>
      <p:font typeface="-윤고딕330" panose="02030504000101010101" pitchFamily="18" charset="-127"/>
      <p:regular r:id="rId15"/>
    </p:embeddedFont>
    <p:embeddedFont>
      <p:font typeface="Segoe UI Semibold" panose="020B0702040204020203" pitchFamily="34" charset="0"/>
      <p:bold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8FB9A-9487-4E34-9E28-3C44DD135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D111E2-CF24-4EF0-8009-2F532B453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6A9BA-927B-4D07-81DF-FB6F5B41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59F8C3-0447-418B-9353-E7DDA85F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F2B6E-736B-4150-815C-614E7701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64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CF693-43ED-4370-899A-8C2B4441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DC4F14-5613-44F0-834B-373964E01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5AB6A-96E3-4D72-A328-7ECB719EE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8F233-BF42-4F7E-9B69-EC42C00C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B05DC-2C68-43E0-B0F9-D3388668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1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B56AC4-2845-4D22-8278-9ED8BFE99A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37D014-B9B1-4B9D-B572-7E6F426D9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5B902-EF7F-4A16-9C01-355306CD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6FBC8-5F8A-4A9B-B03C-BB2B2A362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1CAB2-ED70-4F2B-B5C9-02D210CD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18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FC62B-AED5-476D-994D-6FF8D3C6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3388C-07FA-4F96-80A2-78AB1BE0D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84798-CD2E-4B43-9230-880C1889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551513-EBCB-45E3-BB9E-EB3649F5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83D694-CBE6-4760-A4A5-91A64160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7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5BE03-C75A-4259-8A82-56A8211C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807C7-B0BD-4790-B89F-AFA19979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E1556A-88F5-4996-A592-C309D667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FE00C-E838-4A27-8F53-9D02EA02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8B90E-A660-4500-ABB0-17EB7047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0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3331A-C1A2-40F6-84AC-E2DD90C8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C147C-6880-451E-B7EE-C3EFA44E5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7FA2C8-9C24-42BE-84CE-26DA3A026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75496-A429-4E5D-92B5-D5FA13BD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0A7A6F-5551-4845-B84F-BD4814F76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0D2E22-D878-4EB5-8CED-287D99D3B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9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16C8C-9EB9-4816-A3F3-86A28FB3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E2874-AAA1-4B3F-9E8E-0CA2FF692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78565B-B2E3-441A-92FF-7310AB63F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C985E7-8809-427E-822E-82AB179ED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317E07-C7A5-4815-92CF-7BBD25C61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340E91-3DE4-4238-BC28-9DA956590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530A9C-D4EB-4303-8530-89F69A67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B5A740-0E24-424B-975B-0538F24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1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D1C37-7E4F-4FC8-BDFB-1D79AE74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4A55BE-F4B8-45D2-B142-FA92EFDB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23B55C-84A4-40CA-8F69-2A947A18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AF5E68-ACCE-467A-A1F2-06B15FCF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7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4C107D-47FF-43EA-9D7A-0DC10DA5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4F23A3-1104-40B2-B0EE-EEB421ED6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1B66D-89A6-4204-8596-8FEC42F7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2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13392-32CF-4193-A7D8-AD6F1279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229F6-80C6-47AC-B094-17A7C6A2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8CBFEF-F520-4790-B2C6-6171A372A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493804-9A7A-4E13-9E19-315799AE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53ECEF-BDD9-4658-BF76-4F4D5B78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66118-DE8C-4400-8217-178F4A584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23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56F44-293B-4D5C-A8FF-21C984AE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906E22-AF6D-4BBB-9E87-DDF22B9C2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64E108-E37B-4E11-A184-FE4EB44D5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DC9937-AD20-4087-8E47-39B8EA86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A9CA1-D899-4511-A038-A1C8AD23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E24089-3A04-47D5-A9B4-E7296D81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0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C00A50-7596-4DB3-B260-8EE6DBCC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D9D5A-ED1A-43A6-BE6E-169D5572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D72B6-3DAB-43A0-A2CA-72CB7A669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C0528-5E72-4B9D-B561-9F76B566A317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128D2-7ACE-4777-A470-7A50397FB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52BC46-83DA-4351-832F-263DA9C16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43538-660F-498B-8003-6E67CB832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52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daouincub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dudals4824/sgenPourne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dals4824/sgenPourne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daouincub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A43670-E75B-4BDC-8258-2BBA1559A2BB}"/>
              </a:ext>
            </a:extLst>
          </p:cNvPr>
          <p:cNvSpPr txBox="1"/>
          <p:nvPr/>
        </p:nvSpPr>
        <p:spPr>
          <a:xfrm>
            <a:off x="10023230" y="4677609"/>
            <a:ext cx="21687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solidFill>
                  <a:srgbClr val="00B9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김영민</a:t>
            </a:r>
            <a:endParaRPr lang="en-US" altLang="ko-KR" sz="3200" dirty="0">
              <a:solidFill>
                <a:srgbClr val="00B900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algn="r"/>
            <a:r>
              <a:rPr lang="en-US" altLang="ko-KR" sz="3200" dirty="0">
                <a:solidFill>
                  <a:srgbClr val="00B9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Portfolio</a:t>
            </a:r>
            <a:endParaRPr lang="ko-KR" altLang="en-US" sz="3200" dirty="0">
              <a:solidFill>
                <a:srgbClr val="00B900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9011C7-43E5-42FD-AD77-D37170701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3052187" y="2829381"/>
            <a:ext cx="6087626" cy="11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2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30E0FF-793B-46B4-8EC1-4A16C0976E62}"/>
              </a:ext>
            </a:extLst>
          </p:cNvPr>
          <p:cNvSpPr/>
          <p:nvPr/>
        </p:nvSpPr>
        <p:spPr>
          <a:xfrm>
            <a:off x="0" y="981859"/>
            <a:ext cx="12192000" cy="233991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CA129-0706-4B07-986A-4777591CD9CA}"/>
              </a:ext>
            </a:extLst>
          </p:cNvPr>
          <p:cNvSpPr/>
          <p:nvPr/>
        </p:nvSpPr>
        <p:spPr>
          <a:xfrm>
            <a:off x="0" y="779688"/>
            <a:ext cx="12192000" cy="101688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5478E-247E-405D-8A55-7AECA8DF87D0}"/>
              </a:ext>
            </a:extLst>
          </p:cNvPr>
          <p:cNvSpPr txBox="1"/>
          <p:nvPr/>
        </p:nvSpPr>
        <p:spPr>
          <a:xfrm>
            <a:off x="125603" y="94430"/>
            <a:ext cx="4637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 err="1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다우인큐브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홈페이지 개발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0CFF990A-C21C-488E-9F60-B49F051ECD03}"/>
              </a:ext>
            </a:extLst>
          </p:cNvPr>
          <p:cNvSpPr txBox="1"/>
          <p:nvPr/>
        </p:nvSpPr>
        <p:spPr>
          <a:xfrm>
            <a:off x="3641270" y="6318952"/>
            <a:ext cx="490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홈페이지</a:t>
            </a:r>
            <a:r>
              <a:rPr lang="en-US" altLang="ko-KR" u="sng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</a:t>
            </a:r>
            <a:r>
              <a:rPr lang="ko-KR" altLang="en-US" u="sng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주소 </a:t>
            </a:r>
            <a:r>
              <a:rPr lang="en-US" altLang="ko-KR" u="sng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: http://www.daouincube.com/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99238-6285-4AA2-B94E-D337CBF10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8" r="13508"/>
          <a:stretch/>
        </p:blipFill>
        <p:spPr>
          <a:xfrm>
            <a:off x="874207" y="1407854"/>
            <a:ext cx="5787851" cy="39682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399DAD-011C-42DE-9F05-FC6371C89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729" y="1509922"/>
            <a:ext cx="2031086" cy="3968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1FEF04-4EBB-42DB-ACA2-A675CFB72394}"/>
              </a:ext>
            </a:extLst>
          </p:cNvPr>
          <p:cNvSpPr txBox="1"/>
          <p:nvPr/>
        </p:nvSpPr>
        <p:spPr>
          <a:xfrm>
            <a:off x="2846195" y="5478219"/>
            <a:ext cx="184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&lt;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홍보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/IR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페이지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2F86B-FE1F-4299-A721-8A5107D6ECB1}"/>
              </a:ext>
            </a:extLst>
          </p:cNvPr>
          <p:cNvSpPr txBox="1"/>
          <p:nvPr/>
        </p:nvSpPr>
        <p:spPr>
          <a:xfrm>
            <a:off x="8793900" y="5478219"/>
            <a:ext cx="178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&lt;STS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explorer&gt;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B71DEE-24AB-49D2-BACF-0BEF1FF464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30E0FF-793B-46B4-8EC1-4A16C0976E62}"/>
              </a:ext>
            </a:extLst>
          </p:cNvPr>
          <p:cNvSpPr/>
          <p:nvPr/>
        </p:nvSpPr>
        <p:spPr>
          <a:xfrm>
            <a:off x="0" y="981859"/>
            <a:ext cx="12192000" cy="233991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CA129-0706-4B07-986A-4777591CD9CA}"/>
              </a:ext>
            </a:extLst>
          </p:cNvPr>
          <p:cNvSpPr/>
          <p:nvPr/>
        </p:nvSpPr>
        <p:spPr>
          <a:xfrm>
            <a:off x="0" y="779688"/>
            <a:ext cx="12192000" cy="101688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5478E-247E-405D-8A55-7AECA8DF87D0}"/>
              </a:ext>
            </a:extLst>
          </p:cNvPr>
          <p:cNvSpPr txBox="1"/>
          <p:nvPr/>
        </p:nvSpPr>
        <p:spPr>
          <a:xfrm>
            <a:off x="125602" y="94430"/>
            <a:ext cx="9216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 err="1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다우인큐브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컨텐츠 관리 시스템 및 신규 서비스 개발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65361-0E61-4ADC-A97E-7C8FC26F6302}"/>
              </a:ext>
            </a:extLst>
          </p:cNvPr>
          <p:cNvSpPr txBox="1"/>
          <p:nvPr/>
        </p:nvSpPr>
        <p:spPr>
          <a:xfrm>
            <a:off x="1777516" y="1706105"/>
            <a:ext cx="80998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개발한 부분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algn="just"/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ePublib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를 이용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ePub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→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XML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변환 후</a:t>
            </a:r>
            <a:b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</a:b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XML Parser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를 이용한 제목 추출 소스 개발</a:t>
            </a:r>
            <a:b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</a:b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이메일 전송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C#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소스 →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Java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소스 포팅</a:t>
            </a:r>
            <a:b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</a:b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Oauth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를 이용한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SNS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로그인 개발</a:t>
            </a:r>
            <a:b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</a:b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(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네아로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카카오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, Facebook, Twitter)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407E9-DF9C-4B5D-A419-45DE776BF6ED}"/>
              </a:ext>
            </a:extLst>
          </p:cNvPr>
          <p:cNvSpPr txBox="1"/>
          <p:nvPr/>
        </p:nvSpPr>
        <p:spPr>
          <a:xfrm>
            <a:off x="1707178" y="6058955"/>
            <a:ext cx="863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&lt;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사내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SVN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을 이용한 관계로 소스를 따로 보여드리지 못합니다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.&gt;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7701B1-0682-4C33-B6AC-DD5370151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6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2E091D-670B-4AA9-A91D-272D5F1D9BDB}"/>
              </a:ext>
            </a:extLst>
          </p:cNvPr>
          <p:cNvSpPr/>
          <p:nvPr/>
        </p:nvSpPr>
        <p:spPr>
          <a:xfrm>
            <a:off x="0" y="1775679"/>
            <a:ext cx="12192000" cy="3024554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43670-E75B-4BDC-8258-2BBA1559A2BB}"/>
              </a:ext>
            </a:extLst>
          </p:cNvPr>
          <p:cNvSpPr txBox="1"/>
          <p:nvPr/>
        </p:nvSpPr>
        <p:spPr>
          <a:xfrm>
            <a:off x="638069" y="2995568"/>
            <a:ext cx="3160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경력기술서</a:t>
            </a:r>
            <a:endParaRPr lang="ko-KR" altLang="en-US" sz="32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89C019-1482-4B30-BE5A-24CF07E5D5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1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0CA129-0706-4B07-986A-4777591CD9CA}"/>
              </a:ext>
            </a:extLst>
          </p:cNvPr>
          <p:cNvSpPr/>
          <p:nvPr/>
        </p:nvSpPr>
        <p:spPr>
          <a:xfrm>
            <a:off x="0" y="779688"/>
            <a:ext cx="12192000" cy="101688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5478E-247E-405D-8A55-7AECA8DF87D0}"/>
              </a:ext>
            </a:extLst>
          </p:cNvPr>
          <p:cNvSpPr txBox="1"/>
          <p:nvPr/>
        </p:nvSpPr>
        <p:spPr>
          <a:xfrm>
            <a:off x="125603" y="94430"/>
            <a:ext cx="4637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경력기술서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3CA084-A610-475E-A126-6268F3C34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2" b="2485"/>
          <a:stretch/>
        </p:blipFill>
        <p:spPr>
          <a:xfrm>
            <a:off x="2037353" y="981859"/>
            <a:ext cx="8005700" cy="5780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AF38C8-CCE9-4A13-B2B7-52ED2AED7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7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2E091D-670B-4AA9-A91D-272D5F1D9BDB}"/>
              </a:ext>
            </a:extLst>
          </p:cNvPr>
          <p:cNvSpPr/>
          <p:nvPr/>
        </p:nvSpPr>
        <p:spPr>
          <a:xfrm>
            <a:off x="0" y="1775679"/>
            <a:ext cx="12192000" cy="3024554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43670-E75B-4BDC-8258-2BBA1559A2BB}"/>
              </a:ext>
            </a:extLst>
          </p:cNvPr>
          <p:cNvSpPr txBox="1"/>
          <p:nvPr/>
        </p:nvSpPr>
        <p:spPr>
          <a:xfrm>
            <a:off x="718456" y="2749347"/>
            <a:ext cx="31602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삼성</a:t>
            </a:r>
            <a:r>
              <a:rPr lang="en-US" altLang="ko-KR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SDS </a:t>
            </a:r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멤버십</a:t>
            </a:r>
            <a:endParaRPr lang="en-US" altLang="ko-KR" sz="32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4E0D6-2FF8-4E35-93FB-E11A6AD4C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8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30E0FF-793B-46B4-8EC1-4A16C0976E62}"/>
              </a:ext>
            </a:extLst>
          </p:cNvPr>
          <p:cNvSpPr/>
          <p:nvPr/>
        </p:nvSpPr>
        <p:spPr>
          <a:xfrm>
            <a:off x="0" y="981859"/>
            <a:ext cx="12192000" cy="233991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CA129-0706-4B07-986A-4777591CD9CA}"/>
              </a:ext>
            </a:extLst>
          </p:cNvPr>
          <p:cNvSpPr/>
          <p:nvPr/>
        </p:nvSpPr>
        <p:spPr>
          <a:xfrm>
            <a:off x="0" y="779688"/>
            <a:ext cx="12192000" cy="101688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5478E-247E-405D-8A55-7AECA8DF87D0}"/>
              </a:ext>
            </a:extLst>
          </p:cNvPr>
          <p:cNvSpPr txBox="1"/>
          <p:nvPr/>
        </p:nvSpPr>
        <p:spPr>
          <a:xfrm>
            <a:off x="125603" y="94430"/>
            <a:ext cx="6998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POURNEY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–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삼성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SDS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멤버십 프로젝트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B125A-4D88-4C55-9652-7438D663912D}"/>
              </a:ext>
            </a:extLst>
          </p:cNvPr>
          <p:cNvSpPr txBox="1"/>
          <p:nvPr/>
        </p:nvSpPr>
        <p:spPr>
          <a:xfrm>
            <a:off x="1251018" y="1748412"/>
            <a:ext cx="936004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개발한 부분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algn="just"/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사진들에 적용시킬 필터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4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가지 개발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Xuggle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을 이용해 사진에 자막을 입힘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좌측 서랍형 메뉴 개발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FFmpeg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을 이용한 사진 → 슬라이드 영상 변환 소스</a:t>
            </a:r>
            <a:b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</a:b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및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BGM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삽입 소스 개발</a:t>
            </a:r>
            <a:b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</a:b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(PHP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소스는 커밋하지 않은 관계로</a:t>
            </a:r>
            <a:b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</a:b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Git Hub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에서 확인하실 수 없습니다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.)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8133FD39-6DB9-4E89-90D3-5B8C322419CA}"/>
              </a:ext>
            </a:extLst>
          </p:cNvPr>
          <p:cNvSpPr txBox="1"/>
          <p:nvPr/>
        </p:nvSpPr>
        <p:spPr>
          <a:xfrm>
            <a:off x="2847869" y="5943515"/>
            <a:ext cx="649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Git Hub </a:t>
            </a:r>
            <a:r>
              <a:rPr lang="ko-KR" altLang="en-US" u="sng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주소 </a:t>
            </a:r>
            <a:r>
              <a:rPr lang="en-US" altLang="ko-KR" u="sng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: https://github.com/dudals4824/sgenPourney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BB47BB-E072-4024-BE54-CEE11F808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30E0FF-793B-46B4-8EC1-4A16C0976E62}"/>
              </a:ext>
            </a:extLst>
          </p:cNvPr>
          <p:cNvSpPr/>
          <p:nvPr/>
        </p:nvSpPr>
        <p:spPr>
          <a:xfrm>
            <a:off x="0" y="981859"/>
            <a:ext cx="12192000" cy="233991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CA129-0706-4B07-986A-4777591CD9CA}"/>
              </a:ext>
            </a:extLst>
          </p:cNvPr>
          <p:cNvSpPr/>
          <p:nvPr/>
        </p:nvSpPr>
        <p:spPr>
          <a:xfrm>
            <a:off x="0" y="779688"/>
            <a:ext cx="12192000" cy="101688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9D6C3-7CF8-487E-900D-84E18ABD8423}"/>
              </a:ext>
            </a:extLst>
          </p:cNvPr>
          <p:cNvSpPr txBox="1"/>
          <p:nvPr/>
        </p:nvSpPr>
        <p:spPr>
          <a:xfrm>
            <a:off x="125603" y="94430"/>
            <a:ext cx="6998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POURNEY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–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삼성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SDS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멤버십 프로젝트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261E4-1D1C-44E9-B40C-1AA7CB00FB9A}"/>
              </a:ext>
            </a:extLst>
          </p:cNvPr>
          <p:cNvSpPr txBox="1"/>
          <p:nvPr/>
        </p:nvSpPr>
        <p:spPr>
          <a:xfrm>
            <a:off x="6294986" y="5269029"/>
            <a:ext cx="533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&lt;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JHLabs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오픈소스를 이용한 필터 개발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C3725A-7080-42BE-9054-EE42693B0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0"/>
          <a:stretch/>
        </p:blipFill>
        <p:spPr>
          <a:xfrm>
            <a:off x="415107" y="2367648"/>
            <a:ext cx="11342849" cy="19478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509194-D8F2-41AA-8106-325DB1466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33"/>
          <a:stretch/>
        </p:blipFill>
        <p:spPr>
          <a:xfrm>
            <a:off x="415107" y="1414100"/>
            <a:ext cx="11342849" cy="9535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B045A9-6C8B-4D2E-9791-DE095785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37"/>
          <a:stretch/>
        </p:blipFill>
        <p:spPr>
          <a:xfrm>
            <a:off x="415107" y="4452013"/>
            <a:ext cx="4324533" cy="1952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F56144-4CDC-470D-AB64-8A2519F533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9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30E0FF-793B-46B4-8EC1-4A16C0976E62}"/>
              </a:ext>
            </a:extLst>
          </p:cNvPr>
          <p:cNvSpPr/>
          <p:nvPr/>
        </p:nvSpPr>
        <p:spPr>
          <a:xfrm>
            <a:off x="0" y="981859"/>
            <a:ext cx="12192000" cy="233991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CA129-0706-4B07-986A-4777591CD9CA}"/>
              </a:ext>
            </a:extLst>
          </p:cNvPr>
          <p:cNvSpPr/>
          <p:nvPr/>
        </p:nvSpPr>
        <p:spPr>
          <a:xfrm>
            <a:off x="0" y="779688"/>
            <a:ext cx="12192000" cy="101688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9D6C3-7CF8-487E-900D-84E18ABD8423}"/>
              </a:ext>
            </a:extLst>
          </p:cNvPr>
          <p:cNvSpPr txBox="1"/>
          <p:nvPr/>
        </p:nvSpPr>
        <p:spPr>
          <a:xfrm>
            <a:off x="125603" y="94430"/>
            <a:ext cx="6998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POURNEY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–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삼성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SDS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멤버십 프로젝트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149E84-4028-4A9C-8257-1809AFB23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5146"/>
            <a:ext cx="12192000" cy="4212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7261E4-1D1C-44E9-B40C-1AA7CB00FB9A}"/>
              </a:ext>
            </a:extLst>
          </p:cNvPr>
          <p:cNvSpPr txBox="1"/>
          <p:nvPr/>
        </p:nvSpPr>
        <p:spPr>
          <a:xfrm>
            <a:off x="8971197" y="5145282"/>
            <a:ext cx="3220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FFmpeg</a:t>
            </a:r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PHP</a:t>
            </a:r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용 소스</a:t>
            </a:r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B9108C-41B8-4539-8F5E-8147B16CA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0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30E0FF-793B-46B4-8EC1-4A16C0976E62}"/>
              </a:ext>
            </a:extLst>
          </p:cNvPr>
          <p:cNvSpPr/>
          <p:nvPr/>
        </p:nvSpPr>
        <p:spPr>
          <a:xfrm>
            <a:off x="0" y="981859"/>
            <a:ext cx="12192000" cy="233991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CA129-0706-4B07-986A-4777591CD9CA}"/>
              </a:ext>
            </a:extLst>
          </p:cNvPr>
          <p:cNvSpPr/>
          <p:nvPr/>
        </p:nvSpPr>
        <p:spPr>
          <a:xfrm>
            <a:off x="0" y="779688"/>
            <a:ext cx="12192000" cy="101688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9D6C3-7CF8-487E-900D-84E18ABD8423}"/>
              </a:ext>
            </a:extLst>
          </p:cNvPr>
          <p:cNvSpPr txBox="1"/>
          <p:nvPr/>
        </p:nvSpPr>
        <p:spPr>
          <a:xfrm>
            <a:off x="125603" y="94430"/>
            <a:ext cx="6998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POURNEY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–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삼성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SDS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멤버십 프로젝트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A2359D-3008-4049-9593-4ED7BB04D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5"/>
          <a:stretch/>
        </p:blipFill>
        <p:spPr>
          <a:xfrm>
            <a:off x="577775" y="1316333"/>
            <a:ext cx="7801240" cy="538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7261E4-1D1C-44E9-B40C-1AA7CB00FB9A}"/>
              </a:ext>
            </a:extLst>
          </p:cNvPr>
          <p:cNvSpPr txBox="1"/>
          <p:nvPr/>
        </p:nvSpPr>
        <p:spPr>
          <a:xfrm>
            <a:off x="8690514" y="4855634"/>
            <a:ext cx="3176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→ 최종 발표 자료 일부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최종 발표 전체는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  <a:hlinkClick r:id="rId3"/>
              </a:rPr>
              <a:t>Git Hub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에서 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</a:b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확인하실 수 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.)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BA6ABA-1E78-4D77-828E-1C025A27AB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4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30E0FF-793B-46B4-8EC1-4A16C0976E62}"/>
              </a:ext>
            </a:extLst>
          </p:cNvPr>
          <p:cNvSpPr/>
          <p:nvPr/>
        </p:nvSpPr>
        <p:spPr>
          <a:xfrm>
            <a:off x="0" y="981859"/>
            <a:ext cx="12192000" cy="233991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CA129-0706-4B07-986A-4777591CD9CA}"/>
              </a:ext>
            </a:extLst>
          </p:cNvPr>
          <p:cNvSpPr/>
          <p:nvPr/>
        </p:nvSpPr>
        <p:spPr>
          <a:xfrm>
            <a:off x="0" y="779688"/>
            <a:ext cx="12192000" cy="101688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9D6C3-7CF8-487E-900D-84E18ABD8423}"/>
              </a:ext>
            </a:extLst>
          </p:cNvPr>
          <p:cNvSpPr txBox="1"/>
          <p:nvPr/>
        </p:nvSpPr>
        <p:spPr>
          <a:xfrm>
            <a:off x="125603" y="94430"/>
            <a:ext cx="6998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POURNEY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–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삼성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SDS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멤버십 프로젝트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06DAC-9806-4131-822D-4108B2D6E919}"/>
              </a:ext>
            </a:extLst>
          </p:cNvPr>
          <p:cNvSpPr txBox="1"/>
          <p:nvPr/>
        </p:nvSpPr>
        <p:spPr>
          <a:xfrm>
            <a:off x="717351" y="6255156"/>
            <a:ext cx="175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&lt;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시연 영상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&gt;</a:t>
            </a:r>
          </a:p>
        </p:txBody>
      </p:sp>
      <p:pic>
        <p:nvPicPr>
          <p:cNvPr id="3" name="시연용">
            <a:hlinkClick r:id="" action="ppaction://media"/>
            <a:extLst>
              <a:ext uri="{FF2B5EF4-FFF2-40B4-BE49-F238E27FC236}">
                <a16:creationId xmlns:a16="http://schemas.microsoft.com/office/drawing/2014/main" id="{89989510-4F5C-4D9D-86DE-243819A41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3940" y="1338820"/>
            <a:ext cx="8077200" cy="538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086574-F53D-4FF9-86F2-4738196FCE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9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2E091D-670B-4AA9-A91D-272D5F1D9BDB}"/>
              </a:ext>
            </a:extLst>
          </p:cNvPr>
          <p:cNvSpPr/>
          <p:nvPr/>
        </p:nvSpPr>
        <p:spPr>
          <a:xfrm>
            <a:off x="0" y="1775679"/>
            <a:ext cx="12192000" cy="3024554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43670-E75B-4BDC-8258-2BBA1559A2BB}"/>
              </a:ext>
            </a:extLst>
          </p:cNvPr>
          <p:cNvSpPr txBox="1"/>
          <p:nvPr/>
        </p:nvSpPr>
        <p:spPr>
          <a:xfrm>
            <a:off x="718456" y="2749347"/>
            <a:ext cx="31602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다우인큐브</a:t>
            </a:r>
            <a:endParaRPr lang="en-US" altLang="ko-KR" sz="32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인턴십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DAC3E9-DF5F-4E09-9816-0A0BDAF4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0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30E0FF-793B-46B4-8EC1-4A16C0976E62}"/>
              </a:ext>
            </a:extLst>
          </p:cNvPr>
          <p:cNvSpPr/>
          <p:nvPr/>
        </p:nvSpPr>
        <p:spPr>
          <a:xfrm>
            <a:off x="0" y="981859"/>
            <a:ext cx="12192000" cy="233991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0CA129-0706-4B07-986A-4777591CD9CA}"/>
              </a:ext>
            </a:extLst>
          </p:cNvPr>
          <p:cNvSpPr/>
          <p:nvPr/>
        </p:nvSpPr>
        <p:spPr>
          <a:xfrm>
            <a:off x="0" y="779688"/>
            <a:ext cx="12192000" cy="101688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5478E-247E-405D-8A55-7AECA8DF87D0}"/>
              </a:ext>
            </a:extLst>
          </p:cNvPr>
          <p:cNvSpPr txBox="1"/>
          <p:nvPr/>
        </p:nvSpPr>
        <p:spPr>
          <a:xfrm>
            <a:off x="125603" y="94430"/>
            <a:ext cx="4637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 err="1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다우인큐브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홈페이지 개발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65361-0E61-4ADC-A97E-7C8FC26F6302}"/>
              </a:ext>
            </a:extLst>
          </p:cNvPr>
          <p:cNvSpPr txBox="1"/>
          <p:nvPr/>
        </p:nvSpPr>
        <p:spPr>
          <a:xfrm>
            <a:off x="1415979" y="2080007"/>
            <a:ext cx="93600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개발한 부분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algn="just"/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Segoe UI Semibold" panose="020B0702040204020203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홍보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/ IR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탭 개발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(Front , Back)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채용 탭 개발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(Front, Back)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공고 입력을 위한 인트라넷 </a:t>
            </a:r>
            <a:b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</a:b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개발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(Front, Back)</a:t>
            </a:r>
          </a:p>
        </p:txBody>
      </p:sp>
      <p:sp>
        <p:nvSpPr>
          <p:cNvPr id="9" name="TextBox 8">
            <a:hlinkClick r:id="rId2"/>
            <a:extLst>
              <a:ext uri="{FF2B5EF4-FFF2-40B4-BE49-F238E27FC236}">
                <a16:creationId xmlns:a16="http://schemas.microsoft.com/office/drawing/2014/main" id="{0CFF990A-C21C-488E-9F60-B49F051ECD03}"/>
              </a:ext>
            </a:extLst>
          </p:cNvPr>
          <p:cNvSpPr txBox="1"/>
          <p:nvPr/>
        </p:nvSpPr>
        <p:spPr>
          <a:xfrm>
            <a:off x="3641269" y="5806486"/>
            <a:ext cx="490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홈페이지</a:t>
            </a:r>
            <a:r>
              <a:rPr lang="en-US" altLang="ko-KR" u="sng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 </a:t>
            </a:r>
            <a:r>
              <a:rPr lang="ko-KR" altLang="en-US" u="sng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주소 </a:t>
            </a:r>
            <a:r>
              <a:rPr lang="en-US" altLang="ko-KR" u="sng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Segoe UI Semibold" panose="020B0702040204020203" pitchFamily="34" charset="0"/>
              </a:rPr>
              <a:t>: http://www.daouincube.com/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A706FF-9DF8-4885-B07D-95403583D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6" t="33936" r="1252" b="20662"/>
          <a:stretch/>
        </p:blipFill>
        <p:spPr>
          <a:xfrm>
            <a:off x="11342078" y="6588520"/>
            <a:ext cx="685799" cy="1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200</Words>
  <Application>Microsoft Office PowerPoint</Application>
  <PresentationFormat>와이드스크린</PresentationFormat>
  <Paragraphs>43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-윤고딕330</vt:lpstr>
      <vt:lpstr>Segoe UI Semibold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김영민</dc:creator>
  <cp:lastModifiedBy>김영민</cp:lastModifiedBy>
  <cp:revision>27</cp:revision>
  <dcterms:created xsi:type="dcterms:W3CDTF">2017-11-06T09:19:42Z</dcterms:created>
  <dcterms:modified xsi:type="dcterms:W3CDTF">2017-11-14T11:29:23Z</dcterms:modified>
</cp:coreProperties>
</file>